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2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2EF1B-7410-4173-811D-BBA6DBE814CA}" type="datetimeFigureOut">
              <a:rPr lang="ru-RU" smtClean="0"/>
              <a:pPr/>
              <a:t>22.08.2021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A42A2-DD06-404E-96DD-E626CD8E40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2EF1B-7410-4173-811D-BBA6DBE814CA}" type="datetimeFigureOut">
              <a:rPr lang="ru-RU" smtClean="0"/>
              <a:pPr/>
              <a:t>22.08.2021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A42A2-DD06-404E-96DD-E626CD8E40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2EF1B-7410-4173-811D-BBA6DBE814CA}" type="datetimeFigureOut">
              <a:rPr lang="ru-RU" smtClean="0"/>
              <a:pPr/>
              <a:t>22.08.2021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A42A2-DD06-404E-96DD-E626CD8E40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2EF1B-7410-4173-811D-BBA6DBE814CA}" type="datetimeFigureOut">
              <a:rPr lang="ru-RU" smtClean="0"/>
              <a:pPr/>
              <a:t>22.08.2021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A42A2-DD06-404E-96DD-E626CD8E40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2EF1B-7410-4173-811D-BBA6DBE814CA}" type="datetimeFigureOut">
              <a:rPr lang="ru-RU" smtClean="0"/>
              <a:pPr/>
              <a:t>22.08.2021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A42A2-DD06-404E-96DD-E626CD8E40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2EF1B-7410-4173-811D-BBA6DBE814CA}" type="datetimeFigureOut">
              <a:rPr lang="ru-RU" smtClean="0"/>
              <a:pPr/>
              <a:t>22.08.2021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A42A2-DD06-404E-96DD-E626CD8E40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2EF1B-7410-4173-811D-BBA6DBE814CA}" type="datetimeFigureOut">
              <a:rPr lang="ru-RU" smtClean="0"/>
              <a:pPr/>
              <a:t>22.08.2021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A42A2-DD06-404E-96DD-E626CD8E40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2EF1B-7410-4173-811D-BBA6DBE814CA}" type="datetimeFigureOut">
              <a:rPr lang="ru-RU" smtClean="0"/>
              <a:pPr/>
              <a:t>22.08.2021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A42A2-DD06-404E-96DD-E626CD8E40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2EF1B-7410-4173-811D-BBA6DBE814CA}" type="datetimeFigureOut">
              <a:rPr lang="ru-RU" smtClean="0"/>
              <a:pPr/>
              <a:t>22.08.2021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A42A2-DD06-404E-96DD-E626CD8E40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2EF1B-7410-4173-811D-BBA6DBE814CA}" type="datetimeFigureOut">
              <a:rPr lang="ru-RU" smtClean="0"/>
              <a:pPr/>
              <a:t>22.08.2021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A42A2-DD06-404E-96DD-E626CD8E40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2EF1B-7410-4173-811D-BBA6DBE814CA}" type="datetimeFigureOut">
              <a:rPr lang="ru-RU" smtClean="0"/>
              <a:pPr/>
              <a:t>22.08.2021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0EA42A2-DD06-404E-96DD-E626CD8E40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712EF1B-7410-4173-811D-BBA6DBE814CA}" type="datetimeFigureOut">
              <a:rPr lang="ru-RU" smtClean="0"/>
              <a:pPr/>
              <a:t>22.08.2021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EA42A2-DD06-404E-96DD-E626CD8E404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wipe dir="d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916832"/>
            <a:ext cx="7851648" cy="18288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Пальчиковые игры для детей 2-3 лет</a:t>
            </a: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main_Курочка_и_цыплят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1879" y="0"/>
            <a:ext cx="5652121" cy="5301208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098304"/>
            <a:ext cx="5266928" cy="3759696"/>
          </a:xfrm>
        </p:spPr>
        <p:txBody>
          <a:bodyPr>
            <a:normAutofit fontScale="77500" lnSpcReduction="20000"/>
          </a:bodyPr>
          <a:lstStyle/>
          <a:p>
            <a:r>
              <a:rPr lang="ru-RU" b="1" u="sng" dirty="0" smtClean="0"/>
              <a:t>«КУРОЧКА»</a:t>
            </a:r>
            <a:endParaRPr lang="ru-RU" dirty="0" smtClean="0"/>
          </a:p>
          <a:p>
            <a:r>
              <a:rPr lang="ru-RU" dirty="0" smtClean="0"/>
              <a:t>«Курочка - </a:t>
            </a:r>
            <a:r>
              <a:rPr lang="ru-RU" dirty="0" err="1" smtClean="0"/>
              <a:t>рябушечка</a:t>
            </a:r>
            <a:r>
              <a:rPr lang="ru-RU" dirty="0" smtClean="0"/>
              <a:t>                 не спеша «проходятся» указательным и средним</a:t>
            </a:r>
          </a:p>
          <a:p>
            <a:r>
              <a:rPr lang="ru-RU" dirty="0" smtClean="0"/>
              <a:t>По двору гуляла,                          пальцем по бедрам</a:t>
            </a:r>
          </a:p>
          <a:p>
            <a:r>
              <a:rPr lang="ru-RU" dirty="0" smtClean="0"/>
              <a:t>По двору гуляла,</a:t>
            </a:r>
          </a:p>
          <a:p>
            <a:r>
              <a:rPr lang="ru-RU" dirty="0" smtClean="0"/>
              <a:t>Цыпляток считала.</a:t>
            </a:r>
          </a:p>
          <a:p>
            <a:r>
              <a:rPr lang="ru-RU" dirty="0" smtClean="0"/>
              <a:t>- Раз, два, три, четыре, пять!       загибают пальчики на одной руке</a:t>
            </a:r>
          </a:p>
          <a:p>
            <a:r>
              <a:rPr lang="ru-RU" dirty="0" smtClean="0"/>
              <a:t>Посчитаю их опять:                     грозят указательным пальцем</a:t>
            </a:r>
          </a:p>
          <a:p>
            <a:r>
              <a:rPr lang="ru-RU" dirty="0" smtClean="0"/>
              <a:t>Раз, два, три, четыре, пять!»       загибают пальчики на другой руке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332656"/>
            <a:ext cx="5414768" cy="5636281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0" y="4005064"/>
            <a:ext cx="4572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/>
              <a:t>«МЫШКИ»</a:t>
            </a:r>
            <a:endParaRPr lang="ru-RU" dirty="0"/>
          </a:p>
          <a:p>
            <a:r>
              <a:rPr lang="ru-RU" dirty="0"/>
              <a:t>«Вот как наши ребятишки                     дети «скребут» пальчикам по бедрам</a:t>
            </a:r>
          </a:p>
          <a:p>
            <a:r>
              <a:rPr lang="ru-RU" dirty="0"/>
              <a:t>Расшалились, словно мышки:</a:t>
            </a:r>
          </a:p>
          <a:p>
            <a:r>
              <a:rPr lang="ru-RU" dirty="0"/>
              <a:t>Ловко пальчиками трут,</a:t>
            </a:r>
          </a:p>
          <a:p>
            <a:r>
              <a:rPr lang="ru-RU" dirty="0"/>
              <a:t>Словно лапками скребут.</a:t>
            </a:r>
          </a:p>
          <a:p>
            <a:r>
              <a:rPr lang="ru-RU" dirty="0"/>
              <a:t>Ш – </a:t>
            </a:r>
            <a:r>
              <a:rPr lang="ru-RU" dirty="0" err="1"/>
              <a:t>ш</a:t>
            </a:r>
            <a:r>
              <a:rPr lang="ru-RU" dirty="0"/>
              <a:t> – </a:t>
            </a:r>
            <a:r>
              <a:rPr lang="ru-RU" dirty="0" err="1"/>
              <a:t>ш</a:t>
            </a:r>
            <a:r>
              <a:rPr lang="ru-RU" dirty="0"/>
              <a:t>…»                                         трут ладошкой о ладошку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1960" y="1"/>
            <a:ext cx="4810836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0" y="3164681"/>
            <a:ext cx="4572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/>
              <a:t>«КИСКА»</a:t>
            </a:r>
            <a:endParaRPr lang="ru-RU" dirty="0"/>
          </a:p>
          <a:p>
            <a:r>
              <a:rPr lang="ru-RU" dirty="0"/>
              <a:t>«Есть у киски глазки               показывают свои глазки</a:t>
            </a:r>
          </a:p>
          <a:p>
            <a:r>
              <a:rPr lang="ru-RU" dirty="0"/>
              <a:t>Есть у киски ушки                   показывают ушки и шевелят ими</a:t>
            </a:r>
          </a:p>
          <a:p>
            <a:r>
              <a:rPr lang="ru-RU" dirty="0"/>
              <a:t>Есть у киски лапки,                  сжимают и разжимают кулачки</a:t>
            </a:r>
          </a:p>
          <a:p>
            <a:r>
              <a:rPr lang="ru-RU" dirty="0"/>
              <a:t>Мягкие подушки.</a:t>
            </a:r>
          </a:p>
          <a:p>
            <a:r>
              <a:rPr lang="ru-RU" dirty="0"/>
              <a:t>Киска, киска, не сердись         грозят пальчиком</a:t>
            </a:r>
          </a:p>
          <a:p>
            <a:r>
              <a:rPr lang="ru-RU" dirty="0"/>
              <a:t>Не царапай деток,</a:t>
            </a:r>
          </a:p>
          <a:p>
            <a:r>
              <a:rPr lang="ru-RU" dirty="0"/>
              <a:t>Брысь!»                                     хлопок в ладоши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mages (2).jpg"/>
          <p:cNvPicPr>
            <a:picLocks noChangeAspect="1"/>
          </p:cNvPicPr>
          <p:nvPr/>
        </p:nvPicPr>
        <p:blipFill>
          <a:blip r:embed="rId2" cstate="print"/>
          <a:srcRect l="13858" r="13858"/>
          <a:stretch>
            <a:fillRect/>
          </a:stretch>
        </p:blipFill>
        <p:spPr>
          <a:xfrm>
            <a:off x="3555937" y="332656"/>
            <a:ext cx="5588063" cy="518457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51520" y="3645024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u="sng" dirty="0"/>
              <a:t>ЗАЙКА</a:t>
            </a:r>
            <a:endParaRPr lang="ru-RU" dirty="0"/>
          </a:p>
          <a:p>
            <a:r>
              <a:rPr lang="ru-RU" dirty="0"/>
              <a:t>Зайка, зайка, где твой хвост?               </a:t>
            </a:r>
            <a:r>
              <a:rPr lang="ru-RU" i="1" dirty="0"/>
              <a:t>хлопки</a:t>
            </a:r>
            <a:endParaRPr lang="ru-RU" dirty="0"/>
          </a:p>
          <a:p>
            <a:r>
              <a:rPr lang="ru-RU" dirty="0"/>
              <a:t>– Вот, вот, вот!          </a:t>
            </a:r>
            <a:r>
              <a:rPr lang="ru-RU" i="1" dirty="0"/>
              <a:t>руки за спиной</a:t>
            </a:r>
            <a:endParaRPr lang="ru-RU" dirty="0"/>
          </a:p>
          <a:p>
            <a:r>
              <a:rPr lang="ru-RU" dirty="0"/>
              <a:t>Зайка, зайка, где твой нос?            </a:t>
            </a:r>
            <a:r>
              <a:rPr lang="ru-RU" i="1" dirty="0"/>
              <a:t>хлопки</a:t>
            </a:r>
            <a:endParaRPr lang="ru-RU" dirty="0"/>
          </a:p>
          <a:p>
            <a:r>
              <a:rPr lang="ru-RU" dirty="0"/>
              <a:t>–  Вот, вот, вот!      </a:t>
            </a:r>
            <a:r>
              <a:rPr lang="ru-RU" i="1" dirty="0" smtClean="0"/>
              <a:t>показать </a:t>
            </a:r>
            <a:r>
              <a:rPr lang="ru-RU" i="1" dirty="0"/>
              <a:t>нос</a:t>
            </a:r>
            <a:endParaRPr lang="ru-RU" dirty="0"/>
          </a:p>
          <a:p>
            <a:r>
              <a:rPr lang="ru-RU" dirty="0"/>
              <a:t>Зайка, зайка, лапы где?                  </a:t>
            </a:r>
            <a:r>
              <a:rPr lang="ru-RU" i="1" dirty="0"/>
              <a:t>хлопки</a:t>
            </a:r>
            <a:endParaRPr lang="ru-RU" dirty="0"/>
          </a:p>
          <a:p>
            <a:r>
              <a:rPr lang="ru-RU" dirty="0"/>
              <a:t>–  Вот, вот, вот!   </a:t>
            </a:r>
            <a:r>
              <a:rPr lang="ru-RU" i="1" dirty="0" smtClean="0"/>
              <a:t>показать </a:t>
            </a:r>
            <a:r>
              <a:rPr lang="ru-RU" i="1" dirty="0"/>
              <a:t>руки</a:t>
            </a:r>
            <a:endParaRPr lang="ru-RU" dirty="0"/>
          </a:p>
          <a:p>
            <a:r>
              <a:rPr lang="ru-RU" dirty="0"/>
              <a:t>Зайка, зайка, ушки где?       </a:t>
            </a:r>
            <a:r>
              <a:rPr lang="ru-RU" i="1" dirty="0"/>
              <a:t>хлопки</a:t>
            </a:r>
            <a:endParaRPr lang="ru-RU" dirty="0"/>
          </a:p>
          <a:p>
            <a:r>
              <a:rPr lang="ru-RU" dirty="0"/>
              <a:t>– Вот, вот, вот!    </a:t>
            </a:r>
            <a:r>
              <a:rPr lang="ru-RU" i="1" dirty="0" smtClean="0"/>
              <a:t>показать </a:t>
            </a:r>
            <a:r>
              <a:rPr lang="ru-RU" i="1" dirty="0"/>
              <a:t>ушки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Как-рисовать-апельси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332656"/>
            <a:ext cx="6732240" cy="5032092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79512" y="2852936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Мы делили апельсин</a:t>
            </a:r>
            <a:r>
              <a:rPr lang="ru-RU" dirty="0"/>
              <a:t> </a:t>
            </a:r>
            <a:r>
              <a:rPr lang="ru-RU" i="1" dirty="0"/>
              <a:t>(зажимаем левую руку в кулачок и обхватываем ее другой рукой)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Много нас,  а он – один,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Эта долька – для ежа</a:t>
            </a:r>
            <a:r>
              <a:rPr lang="ru-RU" dirty="0"/>
              <a:t> </a:t>
            </a:r>
            <a:r>
              <a:rPr lang="ru-RU" i="1" dirty="0"/>
              <a:t>(на каждой дольке правая рука поочередно разжимает пальчики на левой руке),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Эта долька – для чижа,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Эта долька – для котят,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Эта долька — для утят,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Эта долька — для бобра,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А для волка – кожура!</a:t>
            </a:r>
            <a:r>
              <a:rPr lang="ru-RU" dirty="0"/>
              <a:t> </a:t>
            </a:r>
            <a:r>
              <a:rPr lang="ru-RU" i="1" dirty="0"/>
              <a:t>(встряхиваем обе кисти, показывая, что дольки кончились)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</TotalTime>
  <Words>41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Поток</vt:lpstr>
      <vt:lpstr>Пальчиковые игры для детей 2-3 лет</vt:lpstr>
      <vt:lpstr>Slide 2</vt:lpstr>
      <vt:lpstr>Slide 3</vt:lpstr>
      <vt:lpstr>Slide 4</vt:lpstr>
      <vt:lpstr>Slide 5</vt:lpstr>
      <vt:lpstr>Slide 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Картотека пальчиковых игр для детей 2-3 лет</dc:title>
  <dc:creator>123</dc:creator>
  <cp:lastModifiedBy>Windows User</cp:lastModifiedBy>
  <cp:revision>8</cp:revision>
  <dcterms:created xsi:type="dcterms:W3CDTF">2021-01-17T17:29:42Z</dcterms:created>
  <dcterms:modified xsi:type="dcterms:W3CDTF">2021-08-22T10:25:18Z</dcterms:modified>
</cp:coreProperties>
</file>